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22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8887968" cy="914400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57200" y="73152"/>
            <a:ext cx="8503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Matters: Learning Optimal Inference-Time Trajectories for Robotic 2D→3D AI Reconstruction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BUFFER-X</a:t>
            </a:r>
            <a:endParaRPr lang="en-US" sz="5800" dirty="0"/>
          </a:p>
        </p:txBody>
      </p:sp>
      <p:sp>
        <p:nvSpPr>
          <p:cNvPr id="6" name="Text 4"/>
          <p:cNvSpPr/>
          <p:nvPr/>
        </p:nvSpPr>
        <p:spPr>
          <a:xfrm>
            <a:off x="457200" y="22402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Zero-Shot Point Cloud Registration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457200" y="272491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addition to our reconstruction pipeline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246120"/>
            <a:ext cx="8321040" cy="27432"/>
          </a:xfrm>
          <a:prstGeom prst="rect">
            <a:avLst/>
          </a:prstGeom>
          <a:solidFill>
            <a:srgbClr val="0077B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57200" y="338328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03  ·  Automation Project  ·  WiSe 25/26  ·  Supervisor: Adam Altenbuchner  ·  Weekly Meeting — March 2026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4434840"/>
            <a:ext cx="1325880" cy="438912"/>
          </a:xfrm>
          <a:prstGeom prst="rect">
            <a:avLst/>
          </a:prstGeom>
          <a:solidFill>
            <a:srgbClr val="0077B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457200" y="4434840"/>
            <a:ext cx="1325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VGGT  ✓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783080" y="4626864"/>
            <a:ext cx="182880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1965960" y="4434840"/>
            <a:ext cx="1325880" cy="438912"/>
          </a:xfrm>
          <a:prstGeom prst="rect">
            <a:avLst/>
          </a:prstGeom>
          <a:solidFill>
            <a:srgbClr val="0077B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1965960" y="4434840"/>
            <a:ext cx="1325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3D  ✓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91840" y="4626864"/>
            <a:ext cx="182880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3474720" y="4434840"/>
            <a:ext cx="1325880" cy="438912"/>
          </a:xfrm>
          <a:prstGeom prst="rect">
            <a:avLst/>
          </a:prstGeom>
          <a:solidFill>
            <a:srgbClr val="0077B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3474720" y="4434840"/>
            <a:ext cx="1325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Fast3R  ✓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00600" y="4626864"/>
            <a:ext cx="182880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4983480" y="4434840"/>
            <a:ext cx="1325880" cy="438912"/>
          </a:xfrm>
          <a:prstGeom prst="rect">
            <a:avLst/>
          </a:prstGeom>
          <a:solidFill>
            <a:srgbClr val="0077B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983480" y="4434840"/>
            <a:ext cx="1325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ICP  ✓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309360" y="4626864"/>
            <a:ext cx="182880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Shape 20"/>
          <p:cNvSpPr/>
          <p:nvPr/>
        </p:nvSpPr>
        <p:spPr>
          <a:xfrm>
            <a:off x="6492240" y="4434840"/>
            <a:ext cx="1325880" cy="438912"/>
          </a:xfrm>
          <a:prstGeom prst="rect">
            <a:avLst/>
          </a:prstGeom>
          <a:solidFill>
            <a:srgbClr val="00B4D8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6492240" y="4434840"/>
            <a:ext cx="1325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BUFFER-X  ← NOW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5836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1148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BUFFER-X?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77724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7772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two point clouds into the same coordinate frame —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retraining, no fine-tuning, across any scene or sensor.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719072"/>
            <a:ext cx="2606040" cy="18288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365760" y="1719072"/>
            <a:ext cx="2606040" cy="6400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75488" y="1847088"/>
            <a:ext cx="2386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75488" y="2249424"/>
            <a:ext cx="23865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.ply  +  Target .ply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sensor: RGB-D · LiDAR · Isaac Sim Basler Camera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990088" y="2404872"/>
            <a:ext cx="201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154680" y="1719072"/>
            <a:ext cx="2606040" cy="18288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3154680" y="1719072"/>
            <a:ext cx="2606040" cy="64008"/>
          </a:xfrm>
          <a:prstGeom prst="rect">
            <a:avLst/>
          </a:prstGeom>
          <a:solidFill>
            <a:srgbClr val="48CAE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3264408" y="1847088"/>
            <a:ext cx="2386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64408" y="2249424"/>
            <a:ext cx="23865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Multi-scale PointNet++ descriptors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RANSAC / KISS-Matcher pose solver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779008" y="2404872"/>
            <a:ext cx="201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943600" y="1719072"/>
            <a:ext cx="2606040" cy="18288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5943600" y="1719072"/>
            <a:ext cx="2606040" cy="64008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6053328" y="1847088"/>
            <a:ext cx="23865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053328" y="2249424"/>
            <a:ext cx="238658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6-DoF rigid transform T ∈ SE(3)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Rotation R  +  Translation t  →  feeds ICP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3840480"/>
            <a:ext cx="1572768" cy="640080"/>
          </a:xfrm>
          <a:prstGeom prst="rect">
            <a:avLst/>
          </a:prstGeom>
          <a:solidFill>
            <a:srgbClr val="12263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365760" y="3877056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ICCV 2025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65760" y="417880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 Paper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057400" y="3840480"/>
            <a:ext cx="1572768" cy="640080"/>
          </a:xfrm>
          <a:prstGeom prst="rect">
            <a:avLst/>
          </a:prstGeom>
          <a:solidFill>
            <a:srgbClr val="12263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2057400" y="3877056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SPARK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057400" y="417880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749040" y="3840480"/>
            <a:ext cx="1572768" cy="640080"/>
          </a:xfrm>
          <a:prstGeom prst="rect">
            <a:avLst/>
          </a:prstGeom>
          <a:solidFill>
            <a:srgbClr val="12263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 26"/>
          <p:cNvSpPr/>
          <p:nvPr/>
        </p:nvSpPr>
        <p:spPr>
          <a:xfrm>
            <a:off x="3749040" y="3877056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0.91M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3749040" y="417880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440680" y="3840480"/>
            <a:ext cx="1572768" cy="640080"/>
          </a:xfrm>
          <a:prstGeom prst="rect">
            <a:avLst/>
          </a:prstGeom>
          <a:solidFill>
            <a:srgbClr val="12263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9"/>
          <p:cNvSpPr/>
          <p:nvPr/>
        </p:nvSpPr>
        <p:spPr>
          <a:xfrm>
            <a:off x="5440680" y="3877056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 sec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40680" y="417880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pair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132320" y="3840480"/>
            <a:ext cx="1572768" cy="640080"/>
          </a:xfrm>
          <a:prstGeom prst="rect">
            <a:avLst/>
          </a:prstGeom>
          <a:solidFill>
            <a:srgbClr val="12263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7132320" y="3877056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Zero-shot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132320" y="417880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retraining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5836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1148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BUFFER-X Fits in Our Pipeline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1298448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274320" y="804672"/>
            <a:ext cx="1298448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VGGT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1572768" y="1143000"/>
            <a:ext cx="146304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1719072" y="804672"/>
            <a:ext cx="1298448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1719072" y="804672"/>
            <a:ext cx="1298448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017520" y="1143000"/>
            <a:ext cx="146304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3163824" y="804672"/>
            <a:ext cx="1298448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3163824" y="804672"/>
            <a:ext cx="1298448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462272" y="1143000"/>
            <a:ext cx="146304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4608576" y="804672"/>
            <a:ext cx="1298448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4608576" y="804672"/>
            <a:ext cx="1298448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Trajectory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907024" y="1143000"/>
            <a:ext cx="146304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6053328" y="804672"/>
            <a:ext cx="1298448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6053328" y="804672"/>
            <a:ext cx="1298448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Traj.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51776" y="1143000"/>
            <a:ext cx="146304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7498080" y="804672"/>
            <a:ext cx="1298448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7498080" y="804672"/>
            <a:ext cx="1298448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.PLY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74320" y="16002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 then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74320" y="1920240"/>
            <a:ext cx="1719072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274320" y="1920240"/>
            <a:ext cx="1719072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2D→3D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1993392" y="2258568"/>
            <a:ext cx="109728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6" name="Shape 24"/>
          <p:cNvSpPr/>
          <p:nvPr/>
        </p:nvSpPr>
        <p:spPr>
          <a:xfrm>
            <a:off x="2176272" y="1920240"/>
            <a:ext cx="1719072" cy="73152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2176272" y="1920240"/>
            <a:ext cx="1719072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Preprocess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(remove BG)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895344" y="2258568"/>
            <a:ext cx="109728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9" name="Shape 27"/>
          <p:cNvSpPr/>
          <p:nvPr/>
        </p:nvSpPr>
        <p:spPr>
          <a:xfrm>
            <a:off x="4133088" y="1828800"/>
            <a:ext cx="1920240" cy="914400"/>
          </a:xfrm>
          <a:prstGeom prst="rect">
            <a:avLst/>
          </a:prstGeom>
          <a:solidFill>
            <a:srgbClr val="00B4D8"/>
          </a:solidFill>
          <a:ln w="38100">
            <a:solidFill>
              <a:srgbClr val="48CAE4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4133088" y="1828800"/>
            <a:ext cx="1920240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BUFFER-X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Alignment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096512" y="2258568"/>
            <a:ext cx="36576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2" name="Shape 30"/>
          <p:cNvSpPr/>
          <p:nvPr/>
        </p:nvSpPr>
        <p:spPr>
          <a:xfrm>
            <a:off x="6053328" y="2258568"/>
            <a:ext cx="109728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3" name="Shape 31"/>
          <p:cNvSpPr/>
          <p:nvPr/>
        </p:nvSpPr>
        <p:spPr>
          <a:xfrm>
            <a:off x="6163056" y="1920240"/>
            <a:ext cx="1719072" cy="731520"/>
          </a:xfrm>
          <a:prstGeom prst="rect">
            <a:avLst/>
          </a:prstGeom>
          <a:solidFill>
            <a:srgbClr val="122636"/>
          </a:solidFill>
          <a:ln w="12700">
            <a:solidFill>
              <a:srgbClr val="0077B6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6163056" y="1920240"/>
            <a:ext cx="1719072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ICP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Refinement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772400" y="2258568"/>
            <a:ext cx="109728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6" name="Shape 34"/>
          <p:cNvSpPr/>
          <p:nvPr/>
        </p:nvSpPr>
        <p:spPr>
          <a:xfrm>
            <a:off x="7991856" y="1920240"/>
            <a:ext cx="914400" cy="731520"/>
          </a:xfrm>
          <a:prstGeom prst="rect">
            <a:avLst/>
          </a:prstGeom>
          <a:solidFill>
            <a:srgbClr val="2DC653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7" name="Text 35"/>
          <p:cNvSpPr/>
          <p:nvPr/>
        </p:nvSpPr>
        <p:spPr>
          <a:xfrm>
            <a:off x="7991856" y="1920240"/>
            <a:ext cx="914400" cy="7315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RMSE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274320" y="2907792"/>
            <a:ext cx="4160520" cy="192024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Shape 37"/>
          <p:cNvSpPr/>
          <p:nvPr/>
        </p:nvSpPr>
        <p:spPr>
          <a:xfrm>
            <a:off x="274320" y="2907792"/>
            <a:ext cx="4160520" cy="64008"/>
          </a:xfrm>
          <a:prstGeom prst="rect">
            <a:avLst/>
          </a:prstGeom>
          <a:solidFill>
            <a:srgbClr val="E6394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0" name="Text 38"/>
          <p:cNvSpPr/>
          <p:nvPr/>
        </p:nvSpPr>
        <p:spPr>
          <a:xfrm>
            <a:off x="411480" y="2980944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without BUFFER-X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411480" y="3364992"/>
            <a:ext cx="38862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ICP fails without good initial pose → diverges
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VGGT/Fast3R clouds come in different coordinate frames
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alignment per scan is not scalable
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RL agent gets wrong registration signal
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4709160" y="2907792"/>
            <a:ext cx="4160520" cy="192024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Shape 41"/>
          <p:cNvSpPr/>
          <p:nvPr/>
        </p:nvSpPr>
        <p:spPr>
          <a:xfrm>
            <a:off x="4709160" y="2907792"/>
            <a:ext cx="4160520" cy="64008"/>
          </a:xfrm>
          <a:prstGeom prst="rect">
            <a:avLst/>
          </a:prstGeom>
          <a:solidFill>
            <a:srgbClr val="2DC653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4" name="Text 42"/>
          <p:cNvSpPr/>
          <p:nvPr/>
        </p:nvSpPr>
        <p:spPr>
          <a:xfrm>
            <a:off x="4846320" y="2980944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C6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BUFFER-X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4846320" y="3364992"/>
            <a:ext cx="38862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Gives ICP a reliable starting pose → converges fast
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on Isaac Sim .ply files without retraining
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UR5e scan density differences automatically
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 + RMSE directly usable as RL reward signal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5836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1148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Results — Does It Actually Generalize?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411480" y="804672"/>
            <a:ext cx="1920240" cy="1234440"/>
          </a:xfrm>
          <a:prstGeom prst="rect">
            <a:avLst/>
          </a:prstGeom>
          <a:solidFill>
            <a:srgbClr val="193347"/>
          </a:solidFill>
          <a:ln w="25400">
            <a:solidFill>
              <a:srgbClr val="00B4D8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411480" y="896112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97.9%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11480" y="1517904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3DMatch Recall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Indoor RGB-D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487168" y="804672"/>
            <a:ext cx="1920240" cy="1234440"/>
          </a:xfrm>
          <a:prstGeom prst="rect">
            <a:avLst/>
          </a:prstGeom>
          <a:solidFill>
            <a:srgbClr val="193347"/>
          </a:solidFill>
          <a:ln w="25400">
            <a:solidFill>
              <a:srgbClr val="2DC653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2487168" y="896112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C6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99.7%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2487168" y="1517904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 Recall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Outdoor LiDAR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62856" y="804672"/>
            <a:ext cx="1920240" cy="1234440"/>
          </a:xfrm>
          <a:prstGeom prst="rect">
            <a:avLst/>
          </a:prstGeom>
          <a:solidFill>
            <a:srgbClr val="193347"/>
          </a:solidFill>
          <a:ln w="25400">
            <a:solidFill>
              <a:srgbClr val="F4A261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4562856" y="896112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4562856" y="1517904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 training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needed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638544" y="804672"/>
            <a:ext cx="1920240" cy="1234440"/>
          </a:xfrm>
          <a:prstGeom prst="rect">
            <a:avLst/>
          </a:prstGeom>
          <a:solidFill>
            <a:srgbClr val="193347"/>
          </a:solidFill>
          <a:ln w="25400">
            <a:solidFill>
              <a:srgbClr val="48CAE4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6638544" y="896112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 s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638544" y="1517904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pair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time</a:t>
            </a:r>
            <a:endParaRPr lang="en-US" sz="105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556500"/>
              </p:ext>
            </p:extLst>
          </p:nvPr>
        </p:nvGraphicFramePr>
        <p:xfrm>
          <a:off x="411480" y="2176272"/>
          <a:ext cx="8321040" cy="12801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Recall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RTE (cm)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RRE (°)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Failed / Total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3DMatch (indoor RGB-D)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~97.9%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~5.11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~1.72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~33 / 1623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ETH (outdoor LiDAR)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99.7%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/ 713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i="1" dirty="0">
                          <a:solidFill>
                            <a:srgbClr val="48CAE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Your 3DMatch run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i="1" dirty="0">
                          <a:solidFill>
                            <a:srgbClr val="48CAE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i="1" dirty="0">
                          <a:solidFill>
                            <a:srgbClr val="48CAE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i="1" dirty="0">
                          <a:solidFill>
                            <a:srgbClr val="48CAE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i="1" dirty="0">
                          <a:solidFill>
                            <a:srgbClr val="48CAE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47/1623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Shape 15"/>
          <p:cNvSpPr/>
          <p:nvPr/>
        </p:nvSpPr>
        <p:spPr>
          <a:xfrm>
            <a:off x="411480" y="3749040"/>
            <a:ext cx="8321040" cy="1097280"/>
          </a:xfrm>
          <a:prstGeom prst="rect">
            <a:avLst/>
          </a:prstGeom>
          <a:solidFill>
            <a:srgbClr val="0A2030"/>
          </a:solidFill>
          <a:ln w="12700">
            <a:solidFill>
              <a:srgbClr val="0077B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Shape 16"/>
          <p:cNvSpPr/>
          <p:nvPr/>
        </p:nvSpPr>
        <p:spPr>
          <a:xfrm>
            <a:off x="411480" y="3749040"/>
            <a:ext cx="64008" cy="109728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Text 17"/>
          <p:cNvSpPr/>
          <p:nvPr/>
        </p:nvSpPr>
        <p:spPr>
          <a:xfrm>
            <a:off x="594360" y="3822192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for Path Matters: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94360" y="414223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only on indoor RGB-D → still achieves 99.7% on outdoor LiDAR. Our Isaac Sim Basler camera data is a completely new domain — BUFFER-X handles it without any retraining. This is exactly the zero-shot transfer our pipeline needs.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5836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1148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Evaluation — Isaac Sim (Basler Camera)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20040" y="749808"/>
            <a:ext cx="1325880" cy="59436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13258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Isaac Sim Scene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1645920" y="1019556"/>
            <a:ext cx="118872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1764792" y="749808"/>
            <a:ext cx="1325880" cy="59436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1764792" y="749808"/>
            <a:ext cx="13258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Basler Capture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090672" y="1019556"/>
            <a:ext cx="118872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3209544" y="749808"/>
            <a:ext cx="1325880" cy="59436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3209544" y="749808"/>
            <a:ext cx="13258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.PLY Export + GT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35424" y="1019556"/>
            <a:ext cx="118872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4654296" y="749808"/>
            <a:ext cx="1325880" cy="594360"/>
          </a:xfrm>
          <a:prstGeom prst="rect">
            <a:avLst/>
          </a:prstGeom>
          <a:solidFill>
            <a:srgbClr val="00B4D8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4654296" y="749808"/>
            <a:ext cx="13258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BUFFER-X Align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980176" y="1019556"/>
            <a:ext cx="118872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6099048" y="749808"/>
            <a:ext cx="1325880" cy="594360"/>
          </a:xfrm>
          <a:prstGeom prst="rect">
            <a:avLst/>
          </a:prstGeom>
          <a:solidFill>
            <a:srgbClr val="0077B6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6099048" y="749808"/>
            <a:ext cx="13258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ICP Refine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7424928" y="1019556"/>
            <a:ext cx="118872" cy="54864"/>
          </a:xfrm>
          <a:prstGeom prst="rect">
            <a:avLst/>
          </a:prstGeom>
          <a:solidFill>
            <a:srgbClr val="7EA8C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7543800" y="749808"/>
            <a:ext cx="1325880" cy="594360"/>
          </a:xfrm>
          <a:prstGeom prst="rect">
            <a:avLst/>
          </a:prstGeom>
          <a:solidFill>
            <a:srgbClr val="2DC653"/>
          </a:solidFill>
          <a:ln/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7543800" y="749808"/>
            <a:ext cx="132588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 / RMSE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20040" y="1490472"/>
            <a:ext cx="4160520" cy="210312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320040" y="1490472"/>
            <a:ext cx="4160520" cy="6400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457200" y="157276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Case: Baby Yoda (Isaac Sim)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57200" y="1975104"/>
            <a:ext cx="38862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truth: </a:t>
            </a: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Baby_Yoda.ply  — 10,000 pts, no color
</a:t>
            </a:r>
            <a:r>
              <a:rPr lang="en-US" sz="12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Reconstruction: </a:t>
            </a: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points.ply  — 100,000 pts + RGB
</a:t>
            </a:r>
            <a:r>
              <a:rPr lang="en-US" sz="1200" b="1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Alignment: </a:t>
            </a: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BUFFER-X → Point-to-Plane ICP
</a:t>
            </a:r>
            <a:r>
              <a:rPr lang="en-US" sz="1200" b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command:
</a:t>
            </a:r>
            <a:r>
              <a:rPr lang="en-US" sz="1200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compare.py Test/Baby_Yoda.ply Test/points.ply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709160" y="1490472"/>
            <a:ext cx="4114800" cy="210312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Shape 25"/>
          <p:cNvSpPr/>
          <p:nvPr/>
        </p:nvSpPr>
        <p:spPr>
          <a:xfrm>
            <a:off x="4709160" y="1490472"/>
            <a:ext cx="4114800" cy="64008"/>
          </a:xfrm>
          <a:prstGeom prst="rect">
            <a:avLst/>
          </a:prstGeom>
          <a:solidFill>
            <a:srgbClr val="2DC653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8" name="Text 26"/>
          <p:cNvSpPr/>
          <p:nvPr/>
        </p:nvSpPr>
        <p:spPr>
          <a:xfrm>
            <a:off x="4846320" y="157276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C6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Results  — run &amp; fill in</a:t>
            </a:r>
            <a:endParaRPr lang="en-US" sz="1400" dirty="0"/>
          </a:p>
        </p:txBody>
      </p:sp>
      <p:graphicFrame>
        <p:nvGraphicFramePr>
          <p:cNvPr id="2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30396"/>
              </p:ext>
            </p:extLst>
          </p:nvPr>
        </p:nvGraphicFramePr>
        <p:xfrm>
          <a:off x="4846320" y="1975104"/>
          <a:ext cx="3840480" cy="1371600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B1E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Fitness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0.3342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→ 1.0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RMSE (m)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0.0287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→ 0.0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RTE (m)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→ 0.0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RRE (°)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insert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F6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→ 0.0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3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3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Shape 27"/>
          <p:cNvSpPr/>
          <p:nvPr/>
        </p:nvSpPr>
        <p:spPr>
          <a:xfrm>
            <a:off x="320040" y="3749040"/>
            <a:ext cx="8503920" cy="1097280"/>
          </a:xfrm>
          <a:prstGeom prst="rect">
            <a:avLst/>
          </a:prstGeom>
          <a:solidFill>
            <a:srgbClr val="071520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Shape 28"/>
          <p:cNvSpPr/>
          <p:nvPr/>
        </p:nvSpPr>
        <p:spPr>
          <a:xfrm>
            <a:off x="320040" y="3749040"/>
            <a:ext cx="64008" cy="1097280"/>
          </a:xfrm>
          <a:prstGeom prst="rect">
            <a:avLst/>
          </a:prstGeom>
          <a:solidFill>
            <a:srgbClr val="2DC653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2" name="Text 29"/>
          <p:cNvSpPr/>
          <p:nvPr/>
        </p:nvSpPr>
        <p:spPr>
          <a:xfrm>
            <a:off x="502920" y="38130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Visualize before / after alignment: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502920" y="41330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8CAE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results.py Test/Baby_Yoda.ply Test/points.ply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502920" y="44348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Take a screenshot and insert it here (Insert → Picture)</a:t>
            </a:r>
            <a:endParaRPr lang="en-US" sz="1100" dirty="0"/>
          </a:p>
        </p:txBody>
      </p:sp>
      <p:pic>
        <p:nvPicPr>
          <p:cNvPr id="42" name="Grafik 41">
            <a:extLst>
              <a:ext uri="{FF2B5EF4-FFF2-40B4-BE49-F238E27FC236}">
                <a16:creationId xmlns:a16="http://schemas.microsoft.com/office/drawing/2014/main" id="{8AEA878D-9712-0E59-652F-0B0AFFC566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136" y="3625416"/>
            <a:ext cx="864627" cy="1222926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8876471B-6101-2BC1-512E-9C43165DB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3617" y="3631269"/>
            <a:ext cx="927463" cy="12424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5836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1148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Use Cases to Run  →  Where to Add Results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9144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365760" y="777240"/>
            <a:ext cx="384048" cy="9144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365760" y="777240"/>
            <a:ext cx="3840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59536" y="84124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3DMatch Indoor Benchmark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59536" y="109728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8CAE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test.py --dataset 3DMatch --experiment_id threedmatch --verbose 2&gt;&amp;1 | tee test_log.txt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859536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Results in test_log.txt  →  Add Recall, RTE, RRE to Slide 4 table (row 3)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1783080"/>
            <a:ext cx="8412480" cy="9144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365760" y="1783080"/>
            <a:ext cx="384048" cy="914400"/>
          </a:xfrm>
          <a:prstGeom prst="rect">
            <a:avLst/>
          </a:prstGeom>
          <a:solidFill>
            <a:srgbClr val="48CAE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365760" y="1783080"/>
            <a:ext cx="3840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859536" y="184708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 Outdoor — Zero-Shot Transfer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59536" y="210312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8CAE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test.py --dataset ETH --experiment_id threedmatch --verbose 2&gt;&amp;1 | tee eth_log.txt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859536" y="237744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Confirms cross-domain generalization  →  Update numbers on Slide 4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2788920"/>
            <a:ext cx="8412480" cy="9144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365760" y="2788920"/>
            <a:ext cx="384048" cy="914400"/>
          </a:xfrm>
          <a:prstGeom prst="rect">
            <a:avLst/>
          </a:prstGeom>
          <a:solidFill>
            <a:srgbClr val="2DC653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365760" y="2788920"/>
            <a:ext cx="3840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859536" y="285292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C6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Isaac Sim Scan (Baby Yoda)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59536" y="310896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8CAE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compare.py Test/Baby_Yoda.ply Test/points.ply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59536" y="338328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Fitness + RMSE printed to terminal  →  Fill results table on Slide 5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3794760"/>
            <a:ext cx="8412480" cy="914400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Shape 22"/>
          <p:cNvSpPr/>
          <p:nvPr/>
        </p:nvSpPr>
        <p:spPr>
          <a:xfrm>
            <a:off x="365760" y="3794760"/>
            <a:ext cx="384048" cy="91440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365760" y="3794760"/>
            <a:ext cx="3840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59536" y="385876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/ After Alignment Visualization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59536" y="4114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8CAE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results.py Test/Baby_Yoda.ply Test/points.ply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859536" y="438912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Two Open3D windows appear — press Q to toggle  →  Screenshot → Slide 5 placeholder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4663440"/>
            <a:ext cx="8412480" cy="292608"/>
          </a:xfrm>
          <a:prstGeom prst="rect">
            <a:avLst/>
          </a:prstGeom>
          <a:solidFill>
            <a:srgbClr val="122636"/>
          </a:solidFill>
          <a:ln w="12700">
            <a:solidFill>
              <a:srgbClr val="1D3F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502920" y="469087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7E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All results are saved automatically to per_sample_results/ and full_results/ directories after each test run.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E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22636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65836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1148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3931920" cy="1627632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3931920" cy="6400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457200" y="969264"/>
            <a:ext cx="411480" cy="411480"/>
          </a:xfrm>
          <a:prstGeom prst="ellipse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457200" y="96926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78408" y="987552"/>
            <a:ext cx="3136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all 4 use cases this week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4632" y="1463040"/>
            <a:ext cx="363016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Fitness, RMSE, Recall numbers. Fill slides 4 &amp; 5 before next meeting.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34840" y="804672"/>
            <a:ext cx="3931920" cy="1627632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4434840" y="804672"/>
            <a:ext cx="3931920" cy="64008"/>
          </a:xfrm>
          <a:prstGeom prst="rect">
            <a:avLst/>
          </a:prstGeom>
          <a:solidFill>
            <a:srgbClr val="48CAE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572000" y="969264"/>
            <a:ext cx="411480" cy="411480"/>
          </a:xfrm>
          <a:prstGeom prst="ellipse">
            <a:avLst/>
          </a:prstGeom>
          <a:solidFill>
            <a:srgbClr val="48CAE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4572000" y="96926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93208" y="987552"/>
            <a:ext cx="3136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8CA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on your actual industrial parts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99432" y="1463040"/>
            <a:ext cx="363016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UR5e scan .ply files from Isaac Sim and run compare.py on real object data, not just Baby Yoda.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2569464"/>
            <a:ext cx="3931920" cy="1627632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320040" y="2569464"/>
            <a:ext cx="3931920" cy="64008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457200" y="2734056"/>
            <a:ext cx="411480" cy="411480"/>
          </a:xfrm>
          <a:prstGeom prst="ellipse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57200" y="27340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978408" y="2752344"/>
            <a:ext cx="3136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BUFFER-X → ICP baseline comparison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4632" y="3227832"/>
            <a:ext cx="363016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ICP Fitness/RMSE with BUFFER-X init vs. without. Quantify the improvement for the report.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434840" y="2569464"/>
            <a:ext cx="3931920" cy="1627632"/>
          </a:xfrm>
          <a:prstGeom prst="rect">
            <a:avLst/>
          </a:prstGeom>
          <a:solidFill>
            <a:srgbClr val="193347"/>
          </a:solidFill>
          <a:ln w="12700">
            <a:solidFill>
              <a:srgbClr val="1D3F57"/>
            </a:solidFill>
            <a:prstDash val="solid"/>
          </a:ln>
          <a:effectLst>
            <a:outerShdw blurRad="101600" dist="38100" dir="8100000" algn="bl" rotWithShape="0">
              <a:srgbClr val="000000">
                <a:alpha val="2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4" name="Shape 22"/>
          <p:cNvSpPr/>
          <p:nvPr/>
        </p:nvSpPr>
        <p:spPr>
          <a:xfrm>
            <a:off x="4434840" y="2569464"/>
            <a:ext cx="3931920" cy="64008"/>
          </a:xfrm>
          <a:prstGeom prst="rect">
            <a:avLst/>
          </a:prstGeom>
          <a:solidFill>
            <a:srgbClr val="2DC653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4572000" y="2734056"/>
            <a:ext cx="411480" cy="411480"/>
          </a:xfrm>
          <a:prstGeom prst="ellipse">
            <a:avLst/>
          </a:prstGeom>
          <a:solidFill>
            <a:srgbClr val="2DC653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4572000" y="27340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E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5093208" y="2752344"/>
            <a:ext cx="3136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C6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Fitness/RMSE as RL reward signal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99432" y="3227832"/>
            <a:ext cx="363016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FF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current reward heuristics with BUFFER-X alignment quality — directly improves the PPO training signal.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868</Words>
  <Application>Microsoft Office PowerPoint</Application>
  <PresentationFormat>Bildschirmpräsentation (16:9)</PresentationFormat>
  <Paragraphs>168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Consolas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BUFFER-X — Path Matters Weekly Meeting</dc:title>
  <dc:subject>PptxGenJS Presentation</dc:subject>
  <dc:creator>PptxGenJS</dc:creator>
  <cp:lastModifiedBy>TU-Pseudonym 0537371022360352</cp:lastModifiedBy>
  <cp:revision>3</cp:revision>
  <dcterms:created xsi:type="dcterms:W3CDTF">2026-03-16T13:51:25Z</dcterms:created>
  <dcterms:modified xsi:type="dcterms:W3CDTF">2026-03-16T14:35:23Z</dcterms:modified>
</cp:coreProperties>
</file>